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31"/>
  </p:notesMasterIdLst>
  <p:sldIdLst>
    <p:sldId id="299" r:id="rId2"/>
    <p:sldId id="279" r:id="rId3"/>
    <p:sldId id="278" r:id="rId4"/>
    <p:sldId id="277" r:id="rId5"/>
    <p:sldId id="274" r:id="rId6"/>
    <p:sldId id="271" r:id="rId7"/>
    <p:sldId id="301" r:id="rId8"/>
    <p:sldId id="303" r:id="rId9"/>
    <p:sldId id="302" r:id="rId10"/>
    <p:sldId id="300" r:id="rId11"/>
    <p:sldId id="270" r:id="rId12"/>
    <p:sldId id="286" r:id="rId13"/>
    <p:sldId id="287" r:id="rId14"/>
    <p:sldId id="289" r:id="rId15"/>
    <p:sldId id="292" r:id="rId16"/>
    <p:sldId id="293" r:id="rId17"/>
    <p:sldId id="294" r:id="rId18"/>
    <p:sldId id="295" r:id="rId19"/>
    <p:sldId id="281" r:id="rId20"/>
    <p:sldId id="265" r:id="rId21"/>
    <p:sldId id="291" r:id="rId22"/>
    <p:sldId id="290" r:id="rId23"/>
    <p:sldId id="272" r:id="rId24"/>
    <p:sldId id="266" r:id="rId25"/>
    <p:sldId id="268" r:id="rId26"/>
    <p:sldId id="269" r:id="rId27"/>
    <p:sldId id="285" r:id="rId28"/>
    <p:sldId id="273" r:id="rId29"/>
    <p:sldId id="29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0258" autoAdjust="0"/>
  </p:normalViewPr>
  <p:slideViewPr>
    <p:cSldViewPr snapToGrid="0">
      <p:cViewPr>
        <p:scale>
          <a:sx n="70" d="100"/>
          <a:sy n="70" d="100"/>
        </p:scale>
        <p:origin x="702" y="-4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as reverse proxy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has become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System.Data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DataTable</a:t>
            </a:r>
            <a:r>
              <a:rPr lang="en-US" baseline="0" dirty="0"/>
              <a:t> / </a:t>
            </a:r>
            <a:r>
              <a:rPr lang="en-US" baseline="0" dirty="0" err="1"/>
              <a:t>DataSet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99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41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</a:t>
            </a:r>
            <a:r>
              <a:rPr lang="en-US"/>
              <a:t>NET 4.6.1</a:t>
            </a:r>
            <a:r>
              <a:rPr lang="en-US" dirty="0"/>
              <a:t>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9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ildermuth.com/2016/08/07/ASP-NET-Core-Dependency-Injection" TargetMode="External"/><Relationship Id="rId7" Type="http://schemas.openxmlformats.org/officeDocument/2006/relationships/hyperlink" Target="https://blogs.msdn.microsoft.com/dotnet/2016/02/10/porting-to-net-core/" TargetMode="External"/><Relationship Id="rId2" Type="http://schemas.openxmlformats.org/officeDocument/2006/relationships/hyperlink" Target="https://docs.asp.net/en/latest/migration/mvc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s.msdn.microsoft.com/cesardelatorre/2016/06/28/running-net-core-apps-on-multiple-frameworks-and-what-the-target-framework-monikers-tfms-are-about/" TargetMode="External"/><Relationship Id="rId5" Type="http://schemas.openxmlformats.org/officeDocument/2006/relationships/hyperlink" Target="https://weblog.west-wind.com/posts/2016/may/23/strongly-typed-configuration-settings-in-aspnet-core" TargetMode="External"/><Relationship Id="rId4" Type="http://schemas.openxmlformats.org/officeDocument/2006/relationships/hyperlink" Target="https://oren.codes/2016/02/08/project-json-all-the-things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1177943e-cfb7-4822-a8a6-e56c7905292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icanhasdot.ne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466" y="3748135"/>
            <a:ext cx="755242" cy="75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21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09399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services.AddTransient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775095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796603" y="2662362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25952"/>
              </p:ext>
            </p:extLst>
          </p:nvPr>
        </p:nvGraphicFramePr>
        <p:xfrm>
          <a:off x="1005659" y="2098621"/>
          <a:ext cx="6962052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= new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containerBuilder.RegisterModule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containerBuilder.Populate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(services);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container =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containerBuilder.Build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return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container.Resolve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796603" y="3514851"/>
            <a:ext cx="5066160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DefaultModule.cs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82260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Module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protected override void Load(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builder)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builder.RegisterType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&gt;().As&lt;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760219" y="2139479"/>
            <a:ext cx="1611631" cy="33662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147650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36617" y="2216294"/>
            <a:ext cx="637429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56913"/>
              </p:ext>
            </p:extLst>
          </p:nvPr>
        </p:nvGraphicFramePr>
        <p:xfrm>
          <a:off x="7553271" y="2127731"/>
          <a:ext cx="380211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211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"Logging":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IncludeScopes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false,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LogLevel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"Default": "Debug",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"System": "Information",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"Microsoft": "Information"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547009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421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&lt;configuration&gt;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webpages:Version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value="3.0.0.0"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value="false"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ClientValidationEnabled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UnobtrusiveJavaScriptEnabled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value="Scott"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value="Addie"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&lt;/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16680" y="4039465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65081" y="4639336"/>
            <a:ext cx="2438716" cy="14307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Strongly-typed </a:t>
            </a:r>
            <a:r>
              <a:rPr lang="en-US" dirty="0" err="1"/>
              <a:t>IOptions</a:t>
            </a:r>
            <a:r>
              <a:rPr lang="en-US"/>
              <a:t>&lt;T_POCO&gt;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47950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993302"/>
              </p:ext>
            </p:extLst>
          </p:nvPr>
        </p:nvGraphicFramePr>
        <p:xfrm>
          <a:off x="4039639" y="3058173"/>
          <a:ext cx="4045587" cy="1802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Attendee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bool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81680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52696"/>
              </p:ext>
            </p:extLst>
          </p:nvPr>
        </p:nvGraphicFramePr>
        <p:xfrm>
          <a:off x="6787122" y="3931792"/>
          <a:ext cx="457069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Attendee _attendee;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IOptions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&lt;Attendee&gt; attendee)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_attendee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55812" y="5360003"/>
            <a:ext cx="3116199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490767"/>
              </p:ext>
            </p:extLst>
          </p:nvPr>
        </p:nvGraphicFramePr>
        <p:xfrm>
          <a:off x="2087301" y="5789084"/>
          <a:ext cx="4045587" cy="468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468539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081039" y="5342515"/>
            <a:ext cx="235100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IConfiguration.GetValue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167346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330473"/>
              </p:ext>
            </p:extLst>
          </p:nvPr>
        </p:nvGraphicFramePr>
        <p:xfrm>
          <a:off x="4039638" y="3058173"/>
          <a:ext cx="462762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762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baseline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27010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5705" y="4443522"/>
            <a:ext cx="2294110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597338"/>
              </p:ext>
            </p:extLst>
          </p:nvPr>
        </p:nvGraphicFramePr>
        <p:xfrm>
          <a:off x="7209152" y="5401083"/>
          <a:ext cx="4570694" cy="780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config.GetValue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&lt;string&gt;(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for </a:t>
            </a:r>
            <a:r>
              <a:rPr lang="en-US" i="1" dirty="0" err="1"/>
              <a:t>project.json</a:t>
            </a:r>
            <a:r>
              <a:rPr lang="en-US" dirty="0"/>
              <a:t> support</a:t>
            </a:r>
          </a:p>
          <a:p>
            <a:r>
              <a:rPr lang="en-US" i="1" dirty="0" err="1"/>
              <a:t>project.json</a:t>
            </a:r>
            <a:r>
              <a:rPr lang="en-US" dirty="0"/>
              <a:t> as a </a:t>
            </a:r>
            <a:r>
              <a:rPr lang="en-US" dirty="0" err="1"/>
              <a:t>NuGet</a:t>
            </a:r>
            <a:r>
              <a:rPr lang="en-US" dirty="0"/>
              <a:t>-only artifact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8178"/>
              </p:ext>
            </p:extLst>
          </p:nvPr>
        </p:nvGraphicFramePr>
        <p:xfrm>
          <a:off x="6179051" y="2472223"/>
          <a:ext cx="4661716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1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"dependencies":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Microsoft.NETCore.App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"platform"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Microsoft.AspNetCore.Diagnostics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Microsoft.AspNetCore.Razor.Tools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"1.0.0-preview2-final",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"build"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5280" y="1825625"/>
            <a:ext cx="4667439" cy="43513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91803" y="3209925"/>
            <a:ext cx="4175572" cy="27527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Brace 11"/>
          <p:cNvSpPr/>
          <p:nvPr/>
        </p:nvSpPr>
        <p:spPr>
          <a:xfrm>
            <a:off x="5831670" y="3209925"/>
            <a:ext cx="155448" cy="2743200"/>
          </a:xfrm>
          <a:prstGeom prst="rightBrac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2025655"/>
            <a:ext cx="131517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project.json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422123" y="4429131"/>
            <a:ext cx="3626752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8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69"/>
            <a:ext cx="3938514" cy="4342643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89895"/>
              </p:ext>
            </p:extLst>
          </p:nvPr>
        </p:nvGraphicFramePr>
        <p:xfrm>
          <a:off x="4491724" y="2584236"/>
          <a:ext cx="7172319" cy="389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/site.min.css",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/site.css" ]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/site.min.js",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/site.js" ],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"minify":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"enabled": true,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renameLocals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true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sourceMap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false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600" dirty="0"/>
                        <a:t>  } ]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2137669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5501989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Migrating from ASP.NET MVC to ASP.NET Core MVC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Using DI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4"/>
              </a:rPr>
              <a:t>Project.json</a:t>
            </a:r>
            <a:r>
              <a:rPr lang="en-US" dirty="0">
                <a:hlinkClick r:id="rId4"/>
              </a:rPr>
              <a:t> all the things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Strongly Typed Configuration Settings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Running .NET Core Apps on Multiple Frameworks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7"/>
              </a:rPr>
              <a:t>Porting to 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07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Core 1.0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1.0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VS 2015,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  VS 2015	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  IIS, Kestrel	      Apache,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netcoreapp1.0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                   App or OS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114605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34493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9865"/>
            <a:ext cx="6665922" cy="49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4834845"/>
            <a:ext cx="4429125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24" y="1825625"/>
            <a:ext cx="2790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Portability Analyzers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.NET Portability Analyzer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4"/>
            </a:endParaRPr>
          </a:p>
          <a:p>
            <a:pPr marL="0" indent="0">
              <a:buNone/>
            </a:pPr>
            <a:r>
              <a:rPr lang="en-US" dirty="0">
                <a:hlinkClick r:id="rId4"/>
              </a:rPr>
              <a:t>I Can Has .NET Core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427" y="1825625"/>
            <a:ext cx="6647835" cy="450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7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2 Options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2109</TotalTime>
  <Words>1230</Words>
  <Application>Microsoft Office PowerPoint</Application>
  <PresentationFormat>Widescreen</PresentationFormat>
  <Paragraphs>390</Paragraphs>
  <Slides>29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Courier New</vt:lpstr>
      <vt:lpstr>Segoe UI Light</vt:lpstr>
      <vt:lpstr>Wingdings</vt:lpstr>
      <vt:lpstr>Office Theme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Precompiler Directives</vt:lpstr>
      <vt:lpstr>Portability Analyzers</vt:lpstr>
      <vt:lpstr>.NET Portability Analyzer 2 Options</vt:lpstr>
      <vt:lpstr>DEMO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Option 1</vt:lpstr>
      <vt:lpstr>Retrieving App Settings Option 2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388</cp:revision>
  <dcterms:created xsi:type="dcterms:W3CDTF">2016-07-13T16:00:36Z</dcterms:created>
  <dcterms:modified xsi:type="dcterms:W3CDTF">2016-10-04T01:33:13Z</dcterms:modified>
</cp:coreProperties>
</file>